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gif" ContentType="image/gi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7" r:id="rId2"/>
    <p:sldId id="260" r:id="rId3"/>
    <p:sldId id="289" r:id="rId4"/>
    <p:sldId id="290" r:id="rId5"/>
    <p:sldId id="295" r:id="rId6"/>
    <p:sldId id="291" r:id="rId7"/>
    <p:sldId id="271" r:id="rId8"/>
    <p:sldId id="286" r:id="rId9"/>
    <p:sldId id="279" r:id="rId10"/>
    <p:sldId id="293" r:id="rId11"/>
    <p:sldId id="297" r:id="rId12"/>
    <p:sldId id="296" r:id="rId13"/>
    <p:sldId id="292" r:id="rId14"/>
    <p:sldId id="274" r:id="rId15"/>
    <p:sldId id="275" r:id="rId16"/>
    <p:sldId id="288" r:id="rId17"/>
    <p:sldId id="281" r:id="rId18"/>
    <p:sldId id="262" r:id="rId19"/>
    <p:sldId id="280" r:id="rId20"/>
    <p:sldId id="273" r:id="rId21"/>
    <p:sldId id="276" r:id="rId22"/>
    <p:sldId id="270" r:id="rId23"/>
    <p:sldId id="259" r:id="rId24"/>
    <p:sldId id="277" r:id="rId25"/>
    <p:sldId id="265" r:id="rId26"/>
    <p:sldId id="294" r:id="rId27"/>
    <p:sldId id="268" r:id="rId28"/>
    <p:sldId id="261" r:id="rId29"/>
    <p:sldId id="272" r:id="rId30"/>
    <p:sldId id="278" r:id="rId31"/>
    <p:sldId id="287" r:id="rId32"/>
    <p:sldId id="263" r:id="rId33"/>
    <p:sldId id="266" r:id="rId34"/>
    <p:sldId id="269" r:id="rId35"/>
    <p:sldId id="282" r:id="rId36"/>
  </p:sldIdLst>
  <p:sldSz cx="8999538" cy="6840538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EAFB7F8-E219-1740-97E6-75C01E5C1572}">
          <p14:sldIdLst>
            <p14:sldId id="257"/>
            <p14:sldId id="260"/>
            <p14:sldId id="289"/>
            <p14:sldId id="290"/>
            <p14:sldId id="295"/>
            <p14:sldId id="291"/>
            <p14:sldId id="271"/>
            <p14:sldId id="286"/>
            <p14:sldId id="279"/>
            <p14:sldId id="293"/>
            <p14:sldId id="297"/>
            <p14:sldId id="296"/>
            <p14:sldId id="292"/>
            <p14:sldId id="274"/>
            <p14:sldId id="275"/>
            <p14:sldId id="288"/>
            <p14:sldId id="281"/>
            <p14:sldId id="262"/>
            <p14:sldId id="280"/>
            <p14:sldId id="273"/>
            <p14:sldId id="276"/>
            <p14:sldId id="270"/>
            <p14:sldId id="259"/>
            <p14:sldId id="277"/>
            <p14:sldId id="265"/>
            <p14:sldId id="294"/>
            <p14:sldId id="268"/>
            <p14:sldId id="261"/>
            <p14:sldId id="272"/>
            <p14:sldId id="278"/>
            <p14:sldId id="287"/>
            <p14:sldId id="263"/>
            <p14:sldId id="266"/>
            <p14:sldId id="269"/>
            <p14:sldId id="282"/>
          </p14:sldIdLst>
        </p14:section>
        <p14:section name="Untitled Section" id="{A23950B6-8E6A-D14C-9862-C10E2CD8ED2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687" autoAdjust="0"/>
    <p:restoredTop sz="86378"/>
  </p:normalViewPr>
  <p:slideViewPr>
    <p:cSldViewPr snapToGrid="0">
      <p:cViewPr>
        <p:scale>
          <a:sx n="90" d="100"/>
          <a:sy n="90" d="100"/>
        </p:scale>
        <p:origin x="3464" y="164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987748-4FD6-9142-9AF2-8771810486CF}" type="datetimeFigureOut">
              <a:rPr lang="en-US" smtClean="0"/>
              <a:t>6/29/17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98588" y="1143000"/>
            <a:ext cx="40608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B30D03-8501-2643-A4F6-2FFF7FB9B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583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30D03-8501-2643-A4F6-2FFF7FB9BFD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404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30D03-8501-2643-A4F6-2FFF7FB9BFD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679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30D03-8501-2643-A4F6-2FFF7FB9BFD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759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30D03-8501-2643-A4F6-2FFF7FB9BFD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972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30D03-8501-2643-A4F6-2FFF7FB9BFD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110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Solo </a:t>
            </a:r>
            <a:r>
              <a:rPr lang="en-US" dirty="0" err="1" smtClean="0"/>
              <a:t>llamadas</a:t>
            </a:r>
            <a:r>
              <a:rPr lang="en-US" dirty="0" smtClean="0"/>
              <a:t>,  </a:t>
            </a:r>
            <a:r>
              <a:rPr lang="en-US" dirty="0" err="1" smtClean="0"/>
              <a:t>Ubucación</a:t>
            </a:r>
            <a:r>
              <a:rPr lang="en-US" dirty="0" smtClean="0"/>
              <a:t>,</a:t>
            </a:r>
            <a:r>
              <a:rPr lang="en-US" baseline="0" dirty="0" smtClean="0"/>
              <a:t> con lading page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B30D03-8501-2643-A4F6-2FFF7FB9BFD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816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4966" y="1119505"/>
            <a:ext cx="7649607" cy="2381521"/>
          </a:xfrm>
          <a:prstGeom prst="rect">
            <a:avLst/>
          </a:prstGeom>
        </p:spPr>
        <p:txBody>
          <a:bodyPr anchor="b"/>
          <a:lstStyle>
            <a:lvl1pPr algn="ctr">
              <a:defRPr sz="5905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4942" y="3592866"/>
            <a:ext cx="6749654" cy="165154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62"/>
            </a:lvl1pPr>
            <a:lvl2pPr marL="449976" indent="0" algn="ctr">
              <a:buNone/>
              <a:defRPr sz="1968"/>
            </a:lvl2pPr>
            <a:lvl3pPr marL="899952" indent="0" algn="ctr">
              <a:buNone/>
              <a:defRPr sz="1772"/>
            </a:lvl3pPr>
            <a:lvl4pPr marL="1349929" indent="0" algn="ctr">
              <a:buNone/>
              <a:defRPr sz="1575"/>
            </a:lvl4pPr>
            <a:lvl5pPr marL="1799905" indent="0" algn="ctr">
              <a:buNone/>
              <a:defRPr sz="1575"/>
            </a:lvl5pPr>
            <a:lvl6pPr marL="2249881" indent="0" algn="ctr">
              <a:buNone/>
              <a:defRPr sz="1575"/>
            </a:lvl6pPr>
            <a:lvl7pPr marL="2699857" indent="0" algn="ctr">
              <a:buNone/>
              <a:defRPr sz="1575"/>
            </a:lvl7pPr>
            <a:lvl8pPr marL="3149834" indent="0" algn="ctr">
              <a:buNone/>
              <a:defRPr sz="1575"/>
            </a:lvl8pPr>
            <a:lvl9pPr marL="3599810" indent="0" algn="ctr">
              <a:buNone/>
              <a:defRPr sz="1575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949032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18" y="364197"/>
            <a:ext cx="7762102" cy="132218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8" y="1820976"/>
            <a:ext cx="7762102" cy="434025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837343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40295" y="364195"/>
            <a:ext cx="1940525" cy="5797040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8719" y="364195"/>
            <a:ext cx="5709082" cy="579704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375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18" y="364197"/>
            <a:ext cx="7762102" cy="132218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8718" y="1820976"/>
            <a:ext cx="7762102" cy="43402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17240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4031" y="1705386"/>
            <a:ext cx="7762102" cy="2845473"/>
          </a:xfrm>
          <a:prstGeom prst="rect">
            <a:avLst/>
          </a:prstGeom>
        </p:spPr>
        <p:txBody>
          <a:bodyPr anchor="b"/>
          <a:lstStyle>
            <a:lvl1pPr>
              <a:defRPr sz="5905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4031" y="4577779"/>
            <a:ext cx="7762102" cy="14963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62">
                <a:solidFill>
                  <a:schemeClr val="tx1"/>
                </a:solidFill>
              </a:defRPr>
            </a:lvl1pPr>
            <a:lvl2pPr marL="449976" indent="0">
              <a:buNone/>
              <a:defRPr sz="1968">
                <a:solidFill>
                  <a:schemeClr val="tx1">
                    <a:tint val="75000"/>
                  </a:schemeClr>
                </a:solidFill>
              </a:defRPr>
            </a:lvl2pPr>
            <a:lvl3pPr marL="899952" indent="0">
              <a:buNone/>
              <a:defRPr sz="1772">
                <a:solidFill>
                  <a:schemeClr val="tx1">
                    <a:tint val="75000"/>
                  </a:schemeClr>
                </a:solidFill>
              </a:defRPr>
            </a:lvl3pPr>
            <a:lvl4pPr marL="1349929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4pPr>
            <a:lvl5pPr marL="1799905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5pPr>
            <a:lvl6pPr marL="2249881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6pPr>
            <a:lvl7pPr marL="2699857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7pPr>
            <a:lvl8pPr marL="3149834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8pPr>
            <a:lvl9pPr marL="3599810" indent="0">
              <a:buNone/>
              <a:defRPr sz="15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5070277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18" y="364197"/>
            <a:ext cx="7762102" cy="132218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8718" y="1820976"/>
            <a:ext cx="3824804" cy="43402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56016" y="1820976"/>
            <a:ext cx="3824804" cy="434025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34829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0" y="364197"/>
            <a:ext cx="7762102" cy="132218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9891" y="1676882"/>
            <a:ext cx="3807226" cy="8218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891" y="2498697"/>
            <a:ext cx="3807226" cy="36752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56017" y="1676882"/>
            <a:ext cx="3825976" cy="82181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62" b="1"/>
            </a:lvl1pPr>
            <a:lvl2pPr marL="449976" indent="0">
              <a:buNone/>
              <a:defRPr sz="1968" b="1"/>
            </a:lvl2pPr>
            <a:lvl3pPr marL="899952" indent="0">
              <a:buNone/>
              <a:defRPr sz="1772" b="1"/>
            </a:lvl3pPr>
            <a:lvl4pPr marL="1349929" indent="0">
              <a:buNone/>
              <a:defRPr sz="1575" b="1"/>
            </a:lvl4pPr>
            <a:lvl5pPr marL="1799905" indent="0">
              <a:buNone/>
              <a:defRPr sz="1575" b="1"/>
            </a:lvl5pPr>
            <a:lvl6pPr marL="2249881" indent="0">
              <a:buNone/>
              <a:defRPr sz="1575" b="1"/>
            </a:lvl6pPr>
            <a:lvl7pPr marL="2699857" indent="0">
              <a:buNone/>
              <a:defRPr sz="1575" b="1"/>
            </a:lvl7pPr>
            <a:lvl8pPr marL="3149834" indent="0">
              <a:buNone/>
              <a:defRPr sz="1575" b="1"/>
            </a:lvl8pPr>
            <a:lvl9pPr marL="3599810" indent="0">
              <a:buNone/>
              <a:defRPr sz="1575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56017" y="2498697"/>
            <a:ext cx="3825976" cy="36752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30917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8718" y="364197"/>
            <a:ext cx="7762102" cy="1322188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69304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28288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456036"/>
            <a:ext cx="2902585" cy="1596126"/>
          </a:xfrm>
          <a:prstGeom prst="rect">
            <a:avLst/>
          </a:prstGeom>
        </p:spPr>
        <p:txBody>
          <a:bodyPr anchor="b"/>
          <a:lstStyle>
            <a:lvl1pPr>
              <a:defRPr sz="314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5976" y="984912"/>
            <a:ext cx="4556016" cy="4861216"/>
          </a:xfrm>
          <a:prstGeom prst="rect">
            <a:avLst/>
          </a:prstGeom>
        </p:spPr>
        <p:txBody>
          <a:bodyPr/>
          <a:lstStyle>
            <a:lvl1pPr>
              <a:defRPr sz="3149"/>
            </a:lvl1pPr>
            <a:lvl2pPr>
              <a:defRPr sz="2756"/>
            </a:lvl2pPr>
            <a:lvl3pPr>
              <a:defRPr sz="2362"/>
            </a:lvl3pPr>
            <a:lvl4pPr>
              <a:defRPr sz="1968"/>
            </a:lvl4pPr>
            <a:lvl5pPr>
              <a:defRPr sz="1968"/>
            </a:lvl5pPr>
            <a:lvl6pPr>
              <a:defRPr sz="1968"/>
            </a:lvl6pPr>
            <a:lvl7pPr>
              <a:defRPr sz="1968"/>
            </a:lvl7pPr>
            <a:lvl8pPr>
              <a:defRPr sz="1968"/>
            </a:lvl8pPr>
            <a:lvl9pPr>
              <a:defRPr sz="1968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2052161"/>
            <a:ext cx="2902585" cy="3801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211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9891" y="456036"/>
            <a:ext cx="2902585" cy="1596126"/>
          </a:xfrm>
          <a:prstGeom prst="rect">
            <a:avLst/>
          </a:prstGeom>
        </p:spPr>
        <p:txBody>
          <a:bodyPr anchor="b"/>
          <a:lstStyle>
            <a:lvl1pPr>
              <a:defRPr sz="3149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25976" y="984912"/>
            <a:ext cx="4556016" cy="4861216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149"/>
            </a:lvl1pPr>
            <a:lvl2pPr marL="449976" indent="0">
              <a:buNone/>
              <a:defRPr sz="2756"/>
            </a:lvl2pPr>
            <a:lvl3pPr marL="899952" indent="0">
              <a:buNone/>
              <a:defRPr sz="2362"/>
            </a:lvl3pPr>
            <a:lvl4pPr marL="1349929" indent="0">
              <a:buNone/>
              <a:defRPr sz="1968"/>
            </a:lvl4pPr>
            <a:lvl5pPr marL="1799905" indent="0">
              <a:buNone/>
              <a:defRPr sz="1968"/>
            </a:lvl5pPr>
            <a:lvl6pPr marL="2249881" indent="0">
              <a:buNone/>
              <a:defRPr sz="1968"/>
            </a:lvl6pPr>
            <a:lvl7pPr marL="2699857" indent="0">
              <a:buNone/>
              <a:defRPr sz="1968"/>
            </a:lvl7pPr>
            <a:lvl8pPr marL="3149834" indent="0">
              <a:buNone/>
              <a:defRPr sz="1968"/>
            </a:lvl8pPr>
            <a:lvl9pPr marL="3599810" indent="0">
              <a:buNone/>
              <a:defRPr sz="1968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19891" y="2052161"/>
            <a:ext cx="2902585" cy="38018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75"/>
            </a:lvl1pPr>
            <a:lvl2pPr marL="449976" indent="0">
              <a:buNone/>
              <a:defRPr sz="1378"/>
            </a:lvl2pPr>
            <a:lvl3pPr marL="899952" indent="0">
              <a:buNone/>
              <a:defRPr sz="1181"/>
            </a:lvl3pPr>
            <a:lvl4pPr marL="1349929" indent="0">
              <a:buNone/>
              <a:defRPr sz="984"/>
            </a:lvl4pPr>
            <a:lvl5pPr marL="1799905" indent="0">
              <a:buNone/>
              <a:defRPr sz="984"/>
            </a:lvl5pPr>
            <a:lvl6pPr marL="2249881" indent="0">
              <a:buNone/>
              <a:defRPr sz="984"/>
            </a:lvl6pPr>
            <a:lvl7pPr marL="2699857" indent="0">
              <a:buNone/>
              <a:defRPr sz="984"/>
            </a:lvl7pPr>
            <a:lvl8pPr marL="3149834" indent="0">
              <a:buNone/>
              <a:defRPr sz="984"/>
            </a:lvl8pPr>
            <a:lvl9pPr marL="3599810" indent="0">
              <a:buNone/>
              <a:defRPr sz="984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18718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481E2E8E-C512-44D7-B22A-FC84E8E47CDE}" type="datetimeFigureOut">
              <a:rPr lang="es-MX" smtClean="0"/>
              <a:t>29/06/17</a:t>
            </a:fld>
            <a:endParaRPr lang="es-MX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981097" y="6340167"/>
            <a:ext cx="3037344" cy="364195"/>
          </a:xfrm>
          <a:prstGeom prst="rect">
            <a:avLst/>
          </a:prstGeom>
        </p:spPr>
        <p:txBody>
          <a:bodyPr/>
          <a:lstStyle/>
          <a:p>
            <a:endParaRPr lang="es-MX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355924" y="6340167"/>
            <a:ext cx="2024896" cy="364195"/>
          </a:xfrm>
          <a:prstGeom prst="rect">
            <a:avLst/>
          </a:prstGeom>
        </p:spPr>
        <p:txBody>
          <a:bodyPr/>
          <a:lstStyle/>
          <a:p>
            <a:fld id="{EBB4778C-C52B-4730-98A8-378EB16F90B8}" type="slidenum">
              <a:rPr lang="es-MX" smtClean="0"/>
              <a:t>‹#›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8677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662" y="0"/>
            <a:ext cx="2973876" cy="86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10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txStyles>
    <p:titleStyle>
      <a:lvl1pPr algn="l" defTabSz="899952" rtl="0" eaLnBrk="1" latinLnBrk="0" hangingPunct="1">
        <a:lnSpc>
          <a:spcPct val="90000"/>
        </a:lnSpc>
        <a:spcBef>
          <a:spcPct val="0"/>
        </a:spcBef>
        <a:buNone/>
        <a:defRPr sz="43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4988" indent="-224988" algn="l" defTabSz="899952" rtl="0" eaLnBrk="1" latinLnBrk="0" hangingPunct="1">
        <a:lnSpc>
          <a:spcPct val="90000"/>
        </a:lnSpc>
        <a:spcBef>
          <a:spcPts val="984"/>
        </a:spcBef>
        <a:buFont typeface="Arial" panose="020B0604020202020204" pitchFamily="34" charset="0"/>
        <a:buChar char="•"/>
        <a:defRPr sz="2756" kern="1200">
          <a:solidFill>
            <a:schemeClr val="tx1"/>
          </a:solidFill>
          <a:latin typeface="+mn-lt"/>
          <a:ea typeface="+mn-ea"/>
          <a:cs typeface="+mn-cs"/>
        </a:defRPr>
      </a:lvl1pPr>
      <a:lvl2pPr marL="674964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2362" kern="1200">
          <a:solidFill>
            <a:schemeClr val="tx1"/>
          </a:solidFill>
          <a:latin typeface="+mn-lt"/>
          <a:ea typeface="+mn-ea"/>
          <a:cs typeface="+mn-cs"/>
        </a:defRPr>
      </a:lvl2pPr>
      <a:lvl3pPr marL="1124941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968" kern="1200">
          <a:solidFill>
            <a:schemeClr val="tx1"/>
          </a:solidFill>
          <a:latin typeface="+mn-lt"/>
          <a:ea typeface="+mn-ea"/>
          <a:cs typeface="+mn-cs"/>
        </a:defRPr>
      </a:lvl3pPr>
      <a:lvl4pPr marL="1574917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2024893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474869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924846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374822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824798" indent="-224988" algn="l" defTabSz="899952" rtl="0" eaLnBrk="1" latinLnBrk="0" hangingPunct="1">
        <a:lnSpc>
          <a:spcPct val="90000"/>
        </a:lnSpc>
        <a:spcBef>
          <a:spcPts val="492"/>
        </a:spcBef>
        <a:buFont typeface="Arial" panose="020B0604020202020204" pitchFamily="34" charset="0"/>
        <a:buChar char="•"/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1pPr>
      <a:lvl2pPr marL="449976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2pPr>
      <a:lvl3pPr marL="899952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3pPr>
      <a:lvl4pPr marL="1349929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4pPr>
      <a:lvl5pPr marL="1799905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5pPr>
      <a:lvl6pPr marL="2249881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6pPr>
      <a:lvl7pPr marL="2699857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7pPr>
      <a:lvl8pPr marL="3149834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8pPr>
      <a:lvl9pPr marL="3599810" algn="l" defTabSz="899952" rtl="0" eaLnBrk="1" latinLnBrk="0" hangingPunct="1">
        <a:defRPr sz="177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2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2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emf"/><Relationship Id="rId3" Type="http://schemas.openxmlformats.org/officeDocument/2006/relationships/image" Target="../media/image4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322" y="0"/>
            <a:ext cx="885246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063" y="661491"/>
            <a:ext cx="6177516" cy="6063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212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96" y="695056"/>
            <a:ext cx="7374577" cy="6145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284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575" y="1175657"/>
            <a:ext cx="3820786" cy="4928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475" y="1175657"/>
            <a:ext cx="3875692" cy="504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6193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7" y="1310718"/>
            <a:ext cx="7253844" cy="4744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02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469" y="2226469"/>
            <a:ext cx="5816600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361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7869" y="2347119"/>
            <a:ext cx="5003800" cy="214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11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119" y="1075222"/>
            <a:ext cx="7353300" cy="492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03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8999538" cy="5071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9000"/>
            <a:ext cx="8999538" cy="5054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69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8999538" cy="50261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497" y="3066882"/>
            <a:ext cx="1310229" cy="23256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99" y="1189529"/>
            <a:ext cx="2249093" cy="3992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7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09700"/>
            <a:ext cx="8999538" cy="4010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09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8999538" cy="506374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405" y="1335225"/>
            <a:ext cx="2335713" cy="4145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756" y="3568586"/>
            <a:ext cx="1663502" cy="2952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8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8999538" cy="50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25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8999538" cy="50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80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0900"/>
            <a:ext cx="8999538" cy="513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806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300"/>
            <a:ext cx="8999538" cy="506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19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8900" y="914400"/>
            <a:ext cx="6261100" cy="500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40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8852461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11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4569" y="1375569"/>
            <a:ext cx="70104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16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4" y="1276011"/>
            <a:ext cx="8548854" cy="42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245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82" y="3825168"/>
            <a:ext cx="7504691" cy="2646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84" y="1515503"/>
            <a:ext cx="1498600" cy="4191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207" y="463138"/>
            <a:ext cx="3439560" cy="3684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0644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999538" cy="6954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13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1273"/>
            <a:ext cx="8854616" cy="5427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43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7518" y="1191260"/>
            <a:ext cx="2616525" cy="4841405"/>
          </a:xfrm>
          <a:prstGeom prst="rect">
            <a:avLst/>
          </a:prstGeom>
        </p:spPr>
      </p:pic>
      <p:pic>
        <p:nvPicPr>
          <p:cNvPr id="4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847" y="979985"/>
            <a:ext cx="2699855" cy="5141389"/>
          </a:xfrm>
          <a:prstGeom prst="rect">
            <a:avLst/>
          </a:prstGeom>
        </p:spPr>
      </p:pic>
      <p:pic>
        <p:nvPicPr>
          <p:cNvPr id="6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26" y="1148796"/>
            <a:ext cx="2136205" cy="4993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904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0712"/>
            <a:ext cx="8999538" cy="5789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496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068"/>
            <a:ext cx="8999538" cy="695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85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444" y="1208746"/>
            <a:ext cx="5318650" cy="21274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19" y="2272476"/>
            <a:ext cx="8064500" cy="412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28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619" y="2105819"/>
            <a:ext cx="54483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9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70" y="1224075"/>
            <a:ext cx="8079797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574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800" y="878610"/>
            <a:ext cx="8115300" cy="574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7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56251" cy="699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54072" cy="6840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762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78024" y="1747321"/>
            <a:ext cx="522342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¿Que sabes </a:t>
            </a:r>
            <a:r>
              <a:rPr lang="es-E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ó</a:t>
            </a:r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que esperas de </a:t>
            </a:r>
            <a:r>
              <a:rPr lang="es-ES" sz="5400" b="1" cap="none" spc="0" dirty="0" err="1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Adwords</a:t>
            </a:r>
            <a:r>
              <a:rPr lang="es-ES" sz="5400" b="1" cap="none" spc="0" dirty="0" smtClean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?</a:t>
            </a:r>
            <a:endParaRPr lang="es-ES" sz="5400" b="1" cap="none" spc="0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772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669" y="1947069"/>
            <a:ext cx="5664200" cy="294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97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2578</TotalTime>
  <Words>23</Words>
  <Application>Microsoft Macintosh PowerPoint</Application>
  <PresentationFormat>Custom</PresentationFormat>
  <Paragraphs>8</Paragraphs>
  <Slides>35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Calibri</vt:lpstr>
      <vt:lpstr>Calibri Light</vt:lpstr>
      <vt:lpstr>Arial</vt:lpstr>
      <vt:lpstr>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Diseño</dc:creator>
  <cp:lastModifiedBy>Microsoft Office User</cp:lastModifiedBy>
  <cp:revision>42</cp:revision>
  <dcterms:created xsi:type="dcterms:W3CDTF">2015-10-10T16:44:28Z</dcterms:created>
  <dcterms:modified xsi:type="dcterms:W3CDTF">2017-06-29T17:42:55Z</dcterms:modified>
</cp:coreProperties>
</file>